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2"/>
  </p:notesMasterIdLst>
  <p:sldIdLst>
    <p:sldId id="284" r:id="rId5"/>
    <p:sldId id="305" r:id="rId6"/>
    <p:sldId id="306" r:id="rId7"/>
    <p:sldId id="307" r:id="rId8"/>
    <p:sldId id="308" r:id="rId9"/>
    <p:sldId id="309" r:id="rId10"/>
    <p:sldId id="310" r:id="rId11"/>
  </p:sldIdLst>
  <p:sldSz cx="9144000" cy="6858000" type="screen4x3"/>
  <p:notesSz cx="6797675" cy="9926638"/>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3608">
          <p15:clr>
            <a:srgbClr val="A4A3A4"/>
          </p15:clr>
        </p15:guide>
        <p15:guide id="2" orient="horz" pos="431">
          <p15:clr>
            <a:srgbClr val="A4A3A4"/>
          </p15:clr>
        </p15:guide>
        <p15:guide id="3" orient="horz" pos="1248">
          <p15:clr>
            <a:srgbClr val="A4A3A4"/>
          </p15:clr>
        </p15:guide>
        <p15:guide id="4" orient="horz" pos="772">
          <p15:clr>
            <a:srgbClr val="A4A3A4"/>
          </p15:clr>
        </p15:guide>
        <p15:guide id="5" pos="568">
          <p15:clr>
            <a:srgbClr val="A4A3A4"/>
          </p15:clr>
        </p15:guide>
        <p15:guide id="6" pos="2701">
          <p15:clr>
            <a:srgbClr val="A4A3A4"/>
          </p15:clr>
        </p15:guide>
        <p15:guide id="7" pos="5292">
          <p15:clr>
            <a:srgbClr val="A4A3A4"/>
          </p15:clr>
        </p15:guide>
        <p15:guide id="8" pos="2945">
          <p15:clr>
            <a:srgbClr val="A4A3A4"/>
          </p15:clr>
        </p15:guide>
        <p15:guide id="9" pos="4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14E39"/>
    <a:srgbClr val="393035"/>
    <a:srgbClr val="D7372C"/>
    <a:srgbClr val="B0AB0A"/>
    <a:srgbClr val="727271"/>
    <a:srgbClr val="DCD023"/>
    <a:srgbClr val="FEF9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91" autoAdjust="0"/>
  </p:normalViewPr>
  <p:slideViewPr>
    <p:cSldViewPr snapToGrid="0" snapToObjects="1">
      <p:cViewPr varScale="1">
        <p:scale>
          <a:sx n="81" d="100"/>
          <a:sy n="81" d="100"/>
        </p:scale>
        <p:origin x="2484" y="84"/>
      </p:cViewPr>
      <p:guideLst>
        <p:guide orient="horz" pos="3608"/>
        <p:guide orient="horz" pos="431"/>
        <p:guide orient="horz" pos="1248"/>
        <p:guide orient="horz" pos="772"/>
        <p:guide pos="568"/>
        <p:guide pos="2701"/>
        <p:guide pos="5292"/>
        <p:guide pos="2945"/>
        <p:guide pos="44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a Colerick Christiansen" userId="5dc5c0bd-00ad-4383-ab89-1d91a8a78e04" providerId="ADAL" clId="{EEDBA8C6-03C7-4D33-909D-BEFE886B8CD6}"/>
    <pc:docChg chg="undo custSel modSld modMainMaster">
      <pc:chgData name="Rosa Colerick Christiansen" userId="5dc5c0bd-00ad-4383-ab89-1d91a8a78e04" providerId="ADAL" clId="{EEDBA8C6-03C7-4D33-909D-BEFE886B8CD6}" dt="2023-08-01T12:56:49.509" v="72" actId="1035"/>
      <pc:docMkLst>
        <pc:docMk/>
      </pc:docMkLst>
      <pc:sldChg chg="modSp mod">
        <pc:chgData name="Rosa Colerick Christiansen" userId="5dc5c0bd-00ad-4383-ab89-1d91a8a78e04" providerId="ADAL" clId="{EEDBA8C6-03C7-4D33-909D-BEFE886B8CD6}" dt="2023-08-01T12:55:50.093" v="67" actId="1035"/>
        <pc:sldMkLst>
          <pc:docMk/>
          <pc:sldMk cId="3674970638" sldId="308"/>
        </pc:sldMkLst>
        <pc:picChg chg="mod">
          <ac:chgData name="Rosa Colerick Christiansen" userId="5dc5c0bd-00ad-4383-ab89-1d91a8a78e04" providerId="ADAL" clId="{EEDBA8C6-03C7-4D33-909D-BEFE886B8CD6}" dt="2023-08-01T12:55:50.093" v="67" actId="1035"/>
          <ac:picMkLst>
            <pc:docMk/>
            <pc:sldMk cId="3674970638" sldId="308"/>
            <ac:picMk id="5" creationId="{00000000-0000-0000-0000-000000000000}"/>
          </ac:picMkLst>
        </pc:picChg>
      </pc:sldChg>
      <pc:sldMasterChg chg="modSldLayout">
        <pc:chgData name="Rosa Colerick Christiansen" userId="5dc5c0bd-00ad-4383-ab89-1d91a8a78e04" providerId="ADAL" clId="{EEDBA8C6-03C7-4D33-909D-BEFE886B8CD6}" dt="2023-08-01T12:56:49.509" v="72" actId="1035"/>
        <pc:sldMasterMkLst>
          <pc:docMk/>
          <pc:sldMasterMk cId="0" sldId="2147483648"/>
        </pc:sldMasterMkLst>
        <pc:sldLayoutChg chg="modSp mod">
          <pc:chgData name="Rosa Colerick Christiansen" userId="5dc5c0bd-00ad-4383-ab89-1d91a8a78e04" providerId="ADAL" clId="{EEDBA8C6-03C7-4D33-909D-BEFE886B8CD6}" dt="2023-08-01T12:38:12.931" v="4" actId="732"/>
          <pc:sldLayoutMkLst>
            <pc:docMk/>
            <pc:sldMasterMk cId="0" sldId="2147483648"/>
            <pc:sldLayoutMk cId="2508499583" sldId="2147484066"/>
          </pc:sldLayoutMkLst>
          <pc:picChg chg="mod modCrop">
            <ac:chgData name="Rosa Colerick Christiansen" userId="5dc5c0bd-00ad-4383-ab89-1d91a8a78e04" providerId="ADAL" clId="{EEDBA8C6-03C7-4D33-909D-BEFE886B8CD6}" dt="2023-08-01T12:38:12.931" v="4" actId="732"/>
            <ac:picMkLst>
              <pc:docMk/>
              <pc:sldMasterMk cId="0" sldId="2147483648"/>
              <pc:sldLayoutMk cId="2508499583" sldId="2147484066"/>
              <ac:picMk id="4" creationId="{00000000-0000-0000-0000-000000000000}"/>
            </ac:picMkLst>
          </pc:picChg>
        </pc:sldLayoutChg>
        <pc:sldLayoutChg chg="modSp mod">
          <pc:chgData name="Rosa Colerick Christiansen" userId="5dc5c0bd-00ad-4383-ab89-1d91a8a78e04" providerId="ADAL" clId="{EEDBA8C6-03C7-4D33-909D-BEFE886B8CD6}" dt="2023-08-01T12:41:46.807" v="58" actId="29295"/>
          <pc:sldLayoutMkLst>
            <pc:docMk/>
            <pc:sldMasterMk cId="0" sldId="2147483648"/>
            <pc:sldLayoutMk cId="2507782195" sldId="2147484085"/>
          </pc:sldLayoutMkLst>
          <pc:picChg chg="mod modCrop">
            <ac:chgData name="Rosa Colerick Christiansen" userId="5dc5c0bd-00ad-4383-ab89-1d91a8a78e04" providerId="ADAL" clId="{EEDBA8C6-03C7-4D33-909D-BEFE886B8CD6}" dt="2023-08-01T12:41:46.807" v="58" actId="29295"/>
            <ac:picMkLst>
              <pc:docMk/>
              <pc:sldMasterMk cId="0" sldId="2147483648"/>
              <pc:sldLayoutMk cId="2507782195" sldId="2147484085"/>
              <ac:picMk id="12" creationId="{00000000-0000-0000-0000-000000000000}"/>
            </ac:picMkLst>
          </pc:picChg>
        </pc:sldLayoutChg>
        <pc:sldLayoutChg chg="modSp mod">
          <pc:chgData name="Rosa Colerick Christiansen" userId="5dc5c0bd-00ad-4383-ab89-1d91a8a78e04" providerId="ADAL" clId="{EEDBA8C6-03C7-4D33-909D-BEFE886B8CD6}" dt="2023-08-01T12:56:49.509" v="72" actId="1035"/>
          <pc:sldLayoutMkLst>
            <pc:docMk/>
            <pc:sldMasterMk cId="0" sldId="2147483648"/>
            <pc:sldLayoutMk cId="2284607621" sldId="2147484096"/>
          </pc:sldLayoutMkLst>
          <pc:spChg chg="mod">
            <ac:chgData name="Rosa Colerick Christiansen" userId="5dc5c0bd-00ad-4383-ab89-1d91a8a78e04" providerId="ADAL" clId="{EEDBA8C6-03C7-4D33-909D-BEFE886B8CD6}" dt="2023-08-01T12:56:49.509" v="72" actId="1035"/>
            <ac:spMkLst>
              <pc:docMk/>
              <pc:sldMasterMk cId="0" sldId="2147483648"/>
              <pc:sldLayoutMk cId="2284607621" sldId="2147484096"/>
              <ac:spMk id="21" creationId="{00000000-0000-0000-0000-000000000000}"/>
            </ac:spMkLst>
          </pc:spChg>
          <pc:picChg chg="mod modCrop">
            <ac:chgData name="Rosa Colerick Christiansen" userId="5dc5c0bd-00ad-4383-ab89-1d91a8a78e04" providerId="ADAL" clId="{EEDBA8C6-03C7-4D33-909D-BEFE886B8CD6}" dt="2023-08-01T12:39:42.352" v="18" actId="29295"/>
            <ac:picMkLst>
              <pc:docMk/>
              <pc:sldMasterMk cId="0" sldId="2147483648"/>
              <pc:sldLayoutMk cId="2284607621" sldId="2147484096"/>
              <ac:picMk id="12" creationId="{00000000-0000-0000-0000-000000000000}"/>
            </ac:picMkLst>
          </pc:picChg>
        </pc:sldLayoutChg>
      </pc:sldMasterChg>
    </pc:docChg>
  </pc:docChgLst>
  <pc:docChgLst>
    <pc:chgData name="Line Højland" userId="1fb03687-e116-48c5-907a-0f4cd2722333" providerId="ADAL" clId="{7852A0BF-9737-4439-AC4A-7F7FF4DF4F43}"/>
    <pc:docChg chg="modSld">
      <pc:chgData name="Line Højland" userId="1fb03687-e116-48c5-907a-0f4cd2722333" providerId="ADAL" clId="{7852A0BF-9737-4439-AC4A-7F7FF4DF4F43}" dt="2023-08-07T07:13:48.184" v="1" actId="20577"/>
      <pc:docMkLst>
        <pc:docMk/>
      </pc:docMkLst>
      <pc:sldChg chg="modNotesTx">
        <pc:chgData name="Line Højland" userId="1fb03687-e116-48c5-907a-0f4cd2722333" providerId="ADAL" clId="{7852A0BF-9737-4439-AC4A-7F7FF4DF4F43}" dt="2023-08-07T07:13:48.184" v="1" actId="20577"/>
        <pc:sldMkLst>
          <pc:docMk/>
          <pc:sldMk cId="1604137052" sldId="28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da-DK"/>
          </a:p>
        </p:txBody>
      </p:sp>
      <p:sp>
        <p:nvSpPr>
          <p:cNvPr id="3" name="Pladsholder til dato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F14A67A-10E0-40B2-8307-2474CE175E76}" type="datetimeFigureOut">
              <a:rPr lang="da-DK"/>
              <a:pPr>
                <a:defRPr/>
              </a:pPr>
              <a:t>07-08-2023</a:t>
            </a:fld>
            <a:endParaRPr lang="da-DK"/>
          </a:p>
        </p:txBody>
      </p:sp>
      <p:sp>
        <p:nvSpPr>
          <p:cNvPr id="4" name="Pladsholder til diasbilled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da-DK" noProof="0"/>
          </a:p>
        </p:txBody>
      </p:sp>
      <p:sp>
        <p:nvSpPr>
          <p:cNvPr id="5" name="Pladsholder til not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da-DK" noProof="0"/>
              <a:t>Klik for at redigere i master</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Pladsholder til sidefod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da-DK"/>
          </a:p>
        </p:txBody>
      </p:sp>
      <p:sp>
        <p:nvSpPr>
          <p:cNvPr id="7" name="Pladsholder til diasnumm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24AB7650-62D2-495D-A20C-949D1150E32E}" type="slidenum">
              <a:rPr lang="da-DK"/>
              <a:pPr>
                <a:defRPr/>
              </a:pPr>
              <a:t>‹nr.›</a:t>
            </a:fld>
            <a:endParaRPr lang="da-DK"/>
          </a:p>
        </p:txBody>
      </p:sp>
    </p:spTree>
    <p:extLst>
      <p:ext uri="{BB962C8B-B14F-4D97-AF65-F5344CB8AC3E}">
        <p14:creationId xmlns:p14="http://schemas.microsoft.com/office/powerpoint/2010/main" val="5572270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kern="1200" dirty="0">
                <a:solidFill>
                  <a:schemeClr val="tx1"/>
                </a:solidFill>
                <a:effectLst/>
                <a:latin typeface="+mn-lt"/>
                <a:ea typeface="+mn-ea"/>
                <a:cs typeface="+mn-cs"/>
              </a:rPr>
              <a:t>Lektion</a:t>
            </a:r>
            <a:r>
              <a:rPr lang="da-DK" sz="1200" b="0" kern="1200" baseline="0" dirty="0">
                <a:solidFill>
                  <a:schemeClr val="tx1"/>
                </a:solidFill>
                <a:effectLst/>
                <a:latin typeface="+mn-lt"/>
                <a:ea typeface="+mn-ea"/>
                <a:cs typeface="+mn-cs"/>
              </a:rPr>
              <a:t> 9</a:t>
            </a:r>
            <a:endParaRPr lang="da-DK" sz="1200" b="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0" kern="1200" dirty="0">
                <a:solidFill>
                  <a:schemeClr val="tx1"/>
                </a:solidFill>
                <a:effectLst/>
                <a:latin typeface="+mn-lt"/>
                <a:ea typeface="+mn-ea"/>
                <a:cs typeface="+mn-cs"/>
              </a:rPr>
              <a:t>Formålet med denne lektion er at introducere eleverne</a:t>
            </a:r>
            <a:r>
              <a:rPr lang="da-DK" sz="1200" b="0" kern="1200" baseline="0" dirty="0">
                <a:solidFill>
                  <a:schemeClr val="tx1"/>
                </a:solidFill>
                <a:effectLst/>
                <a:latin typeface="+mn-lt"/>
                <a:ea typeface="+mn-ea"/>
                <a:cs typeface="+mn-cs"/>
              </a:rPr>
              <a:t> til de fællesskabende aktiviteter, der i høj grad støtter op om skabelsen af et stærkt fællesskab.</a:t>
            </a:r>
            <a:endParaRPr lang="da-DK" sz="1200" b="0"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da-DK" sz="1200" b="1" kern="120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1" kern="1200" dirty="0">
                <a:solidFill>
                  <a:schemeClr val="tx1"/>
                </a:solidFill>
                <a:effectLst/>
                <a:latin typeface="+mn-lt"/>
                <a:ea typeface="+mn-ea"/>
                <a:cs typeface="+mn-cs"/>
              </a:rPr>
              <a:t>Alle rettigheder forbeholdes. Gengivelse af materialet uden Ventilens skriftlige samtykke er ikke tilladt ifølge gældende dansk lov om ophavsret.</a:t>
            </a: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b="1" kern="1200">
                <a:solidFill>
                  <a:schemeClr val="tx1"/>
                </a:solidFill>
                <a:effectLst/>
                <a:latin typeface="+mn-lt"/>
                <a:ea typeface="+mn-ea"/>
                <a:cs typeface="+mn-cs"/>
              </a:rPr>
              <a:t>© 2023 </a:t>
            </a:r>
            <a:r>
              <a:rPr lang="da-DK" sz="1200" b="1" kern="1200" dirty="0">
                <a:solidFill>
                  <a:schemeClr val="tx1"/>
                </a:solidFill>
                <a:effectLst/>
                <a:latin typeface="+mn-lt"/>
                <a:ea typeface="+mn-ea"/>
                <a:cs typeface="+mn-cs"/>
              </a:rPr>
              <a:t>Ventilen Danmark</a:t>
            </a:r>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1</a:t>
            </a:fld>
            <a:endParaRPr lang="da-DK"/>
          </a:p>
        </p:txBody>
      </p:sp>
    </p:spTree>
    <p:extLst>
      <p:ext uri="{BB962C8B-B14F-4D97-AF65-F5344CB8AC3E}">
        <p14:creationId xmlns:p14="http://schemas.microsoft.com/office/powerpoint/2010/main" val="699157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dirty="0"/>
              <a:t>2 min.</a:t>
            </a:r>
          </a:p>
          <a:p>
            <a:r>
              <a:rPr lang="da-DK" dirty="0"/>
              <a:t>Programmet for lektionen</a:t>
            </a:r>
            <a:r>
              <a:rPr lang="da-DK" baseline="0" dirty="0"/>
              <a:t> gennemgås.</a:t>
            </a:r>
            <a:endParaRPr lang="da-DK" dirty="0"/>
          </a:p>
          <a:p>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2</a:t>
            </a:fld>
            <a:endParaRPr lang="da-DK"/>
          </a:p>
        </p:txBody>
      </p:sp>
    </p:spTree>
    <p:extLst>
      <p:ext uri="{BB962C8B-B14F-4D97-AF65-F5344CB8AC3E}">
        <p14:creationId xmlns:p14="http://schemas.microsoft.com/office/powerpoint/2010/main" val="31969717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dirty="0"/>
              <a:t>5 min.</a:t>
            </a:r>
          </a:p>
          <a:p>
            <a:r>
              <a:rPr lang="da-DK" dirty="0"/>
              <a:t>Fællesskabelse</a:t>
            </a:r>
            <a:r>
              <a:rPr lang="da-DK" baseline="0" dirty="0"/>
              <a:t> er et aktivt ord – noget, man skal </a:t>
            </a:r>
            <a:r>
              <a:rPr lang="da-DK" i="1" baseline="0" dirty="0"/>
              <a:t>gøre</a:t>
            </a:r>
            <a:r>
              <a:rPr lang="da-DK" i="0" baseline="0" dirty="0"/>
              <a:t>. Formålet er, at eleverne skal lære hinanden at kende på kryds og tværs, så de bliver gode til at samarbejde og kan være gode kolleger over for hinanden.</a:t>
            </a:r>
            <a:r>
              <a:rPr lang="da-DK" i="0" baseline="0" dirty="0">
                <a:solidFill>
                  <a:srgbClr val="FF0000"/>
                </a:solidFill>
              </a:rPr>
              <a:t> </a:t>
            </a:r>
          </a:p>
          <a:p>
            <a:r>
              <a:rPr lang="da-DK" i="0" baseline="0" dirty="0"/>
              <a:t>Når virksomheder bruger mange ressourcer på teambuilding er det også i erkendelsen af, at medarbejderne skal lære hinanden at kende og lave noget sammen uden for virksomhedens vante rammer for at blive bedre kolleger og dermed præstere bedre på arbejdspladsen. De kalder det teambuilding, vi kalder det fællesskabelse, og princippet er det samme.</a:t>
            </a:r>
          </a:p>
          <a:p>
            <a:endParaRPr lang="da-DK" i="0" baseline="0" dirty="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a:t>Hvis eleverne lærer hinanden bedre at kende, vil de også være tilbøjelige til at udvise større tolerance og forståelse over for hinanden. Det er lettere at tage hensyn til folk, man kender. </a:t>
            </a:r>
          </a:p>
          <a:p>
            <a:endParaRPr lang="da-DK" i="0" baseline="0" dirty="0">
              <a:sym typeface="Wingdings" panose="05000000000000000000" pitchFamily="2" charset="2"/>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i="0" baseline="0" dirty="0">
                <a:sym typeface="Wingdings" panose="05000000000000000000" pitchFamily="2" charset="2"/>
              </a:rPr>
              <a:t>Henvis til citatet fra Koncerndirektøren i Nykredit, der lægger vægt på et godt fællesskab mellem hendes medarbejdere – det er altså kompetencer, der også bliver kigget på, når man skal søge job engang.</a:t>
            </a:r>
            <a:r>
              <a:rPr lang="da-DK" dirty="0"/>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da-DK"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dirty="0"/>
              <a:t>Det</a:t>
            </a:r>
            <a:r>
              <a:rPr lang="da-DK" baseline="0" dirty="0"/>
              <a:t> kan være fint at høre eleverne, om de kender til/har prøvet fællesskabende aktiviteter i andre sammenhæng, fx i idrætsklubben, på fritidsjobbet, i folkeskolen osv. </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3</a:t>
            </a:fld>
            <a:endParaRPr lang="da-DK"/>
          </a:p>
        </p:txBody>
      </p:sp>
    </p:spTree>
    <p:extLst>
      <p:ext uri="{BB962C8B-B14F-4D97-AF65-F5344CB8AC3E}">
        <p14:creationId xmlns:p14="http://schemas.microsoft.com/office/powerpoint/2010/main" val="3799932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dirty="0"/>
              <a:t>10 min.</a:t>
            </a:r>
          </a:p>
          <a:p>
            <a:r>
              <a:rPr lang="da-DK" dirty="0"/>
              <a:t>For at give eleverne et indblik i, hvad</a:t>
            </a:r>
            <a:r>
              <a:rPr lang="da-DK" baseline="0" dirty="0"/>
              <a:t> de fællesskabede aktiviteter er, igangsætter du en lærerstyret fællesskabende aktivitet. Det er op til dig, hvilken aktivitet det skal være, den må bare ikke vare længere end maks. 10 minutter – det kunne fx være ‘Labyrinten’, ’Tegn en cykel’ eller ’Poncho’. Du kan finde alle de lærerstyrede fællesskabende aktiviteter på www.projektnetwerk.dk under fanen ‘Fællesskabelse’. </a:t>
            </a:r>
          </a:p>
          <a:p>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4</a:t>
            </a:fld>
            <a:endParaRPr lang="da-DK"/>
          </a:p>
        </p:txBody>
      </p:sp>
    </p:spTree>
    <p:extLst>
      <p:ext uri="{BB962C8B-B14F-4D97-AF65-F5344CB8AC3E}">
        <p14:creationId xmlns:p14="http://schemas.microsoft.com/office/powerpoint/2010/main" val="2330168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sz="1200" kern="1200" dirty="0">
                <a:solidFill>
                  <a:schemeClr val="tx1"/>
                </a:solidFill>
                <a:effectLst/>
                <a:latin typeface="+mn-lt"/>
                <a:ea typeface="+mn-ea"/>
                <a:cs typeface="+mn-cs"/>
              </a:rPr>
              <a:t>5 min.</a:t>
            </a:r>
          </a:p>
          <a:p>
            <a:r>
              <a:rPr lang="da-DK" sz="1200" kern="1200" dirty="0">
                <a:solidFill>
                  <a:schemeClr val="tx1"/>
                </a:solidFill>
                <a:effectLst/>
                <a:latin typeface="+mn-lt"/>
                <a:ea typeface="+mn-ea"/>
                <a:cs typeface="+mn-cs"/>
              </a:rPr>
              <a:t>Det er dig</a:t>
            </a:r>
            <a:r>
              <a:rPr lang="da-DK" sz="1200" kern="1200" baseline="0" dirty="0">
                <a:solidFill>
                  <a:schemeClr val="tx1"/>
                </a:solidFill>
                <a:effectLst/>
                <a:latin typeface="+mn-lt"/>
                <a:ea typeface="+mn-ea"/>
                <a:cs typeface="+mn-cs"/>
              </a:rPr>
              <a:t> som lærer, der laver planlægningsgrupperne, som er grupper med fire elever i hver. Du orienterer eleverne om, hvilken gruppe de er kommet i sidst i denne lektion, hvor de skal i gang med at planlægge en aktivitet. </a:t>
            </a:r>
          </a:p>
          <a:p>
            <a:endParaRPr lang="da-DK" sz="1200" kern="1200" baseline="0" dirty="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da-DK" sz="1200" kern="1200" dirty="0">
                <a:solidFill>
                  <a:schemeClr val="tx1"/>
                </a:solidFill>
                <a:effectLst/>
                <a:latin typeface="+mn-lt"/>
                <a:ea typeface="+mn-ea"/>
                <a:cs typeface="+mn-cs"/>
              </a:rPr>
              <a:t>Hvis der i klassen laves flere end seks planlægningsgrupper, kan der være måneder, hvor flere grupper laver en aktivitet – det kan fx være i en måned, hvor der er arrangeret særlige temadage, eller hvor undervisningen er lidt anderledes end normalt. Man kan også gå sammen flere grupper og planlægge en større aktivitet sammen.</a:t>
            </a:r>
          </a:p>
          <a:p>
            <a:endParaRPr lang="da-DK" altLang="da-DK" dirty="0"/>
          </a:p>
          <a:p>
            <a:pPr marL="0" marR="0" indent="0" algn="l" defTabSz="914400" rtl="0" eaLnBrk="0" fontAlgn="base" latinLnBrk="0" hangingPunct="0">
              <a:lnSpc>
                <a:spcPct val="100000"/>
              </a:lnSpc>
              <a:spcBef>
                <a:spcPct val="30000"/>
              </a:spcBef>
              <a:spcAft>
                <a:spcPct val="0"/>
              </a:spcAft>
              <a:buClrTx/>
              <a:buSzTx/>
              <a:buFontTx/>
              <a:buNone/>
              <a:tabLst/>
              <a:defRPr/>
            </a:pPr>
            <a:r>
              <a:rPr lang="da-DK" i="0" baseline="0" dirty="0">
                <a:sym typeface="Wingdings" panose="05000000000000000000" pitchFamily="2" charset="2"/>
              </a:rPr>
              <a:t>Forklar eleverne, at du som lærer også vil stå for nogle fællesskabende aktiviteter, der vil finde sted i undervisningen – og forhåbentlig er du allerede startet med disse aktiviteter. Både de lærer- og elevstyrede fællesskabende aktiviteter er til for at styrke fællesskabet. Du kan læse om de lærerstyrede fællesskabende aktiviteter på hjemmesiden under fanen ’Fællesskabelse’.</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5</a:t>
            </a:fld>
            <a:endParaRPr lang="da-DK"/>
          </a:p>
        </p:txBody>
      </p:sp>
    </p:spTree>
    <p:extLst>
      <p:ext uri="{BB962C8B-B14F-4D97-AF65-F5344CB8AC3E}">
        <p14:creationId xmlns:p14="http://schemas.microsoft.com/office/powerpoint/2010/main" val="1163177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altLang="da-DK" dirty="0"/>
              <a:t>5 min.</a:t>
            </a:r>
          </a:p>
          <a:p>
            <a:r>
              <a:rPr lang="da-DK" altLang="da-DK" dirty="0"/>
              <a:t>Planlægningsgruppen fungerer som værter for aktiviteten, og de ansvarlige elever skal sørge for, at alle inviteres med. Nogle elever tøver måske og skal have en ekstra invitation, før de deltager. </a:t>
            </a:r>
          </a:p>
          <a:p>
            <a:endParaRPr lang="da-DK" altLang="da-DK" dirty="0"/>
          </a:p>
          <a:p>
            <a:r>
              <a:rPr lang="da-DK" altLang="da-DK" dirty="0"/>
              <a:t>Eleverne kan ikke tvinge deres klassekammerater til at være med, men de kan sikre sig, at alle oplever, at de reelt er inviterede.</a:t>
            </a:r>
          </a:p>
          <a:p>
            <a:r>
              <a:rPr lang="da-DK" altLang="da-DK" dirty="0"/>
              <a:t>Hvis der er tid til det, kan I tale om, hvad der ellers betegner ‘en god vært’.</a:t>
            </a:r>
          </a:p>
          <a:p>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6</a:t>
            </a:fld>
            <a:endParaRPr lang="da-DK"/>
          </a:p>
        </p:txBody>
      </p:sp>
    </p:spTree>
    <p:extLst>
      <p:ext uri="{BB962C8B-B14F-4D97-AF65-F5344CB8AC3E}">
        <p14:creationId xmlns:p14="http://schemas.microsoft.com/office/powerpoint/2010/main" val="2707753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algn="r"/>
            <a:r>
              <a:rPr lang="da-DK" dirty="0"/>
              <a:t>20 min.</a:t>
            </a:r>
          </a:p>
          <a:p>
            <a:r>
              <a:rPr lang="da-DK" dirty="0"/>
              <a:t>Du</a:t>
            </a:r>
            <a:r>
              <a:rPr lang="da-DK" baseline="0" dirty="0"/>
              <a:t> fortæller eleverne, hvem der er i planlægningsgruppe sammen og beder planlægningsgrupperne gå sammen. </a:t>
            </a:r>
          </a:p>
          <a:p>
            <a:endParaRPr lang="da-DK" dirty="0"/>
          </a:p>
          <a:p>
            <a:r>
              <a:rPr lang="da-DK" dirty="0"/>
              <a:t>Eleverne</a:t>
            </a:r>
            <a:r>
              <a:rPr lang="da-DK" baseline="0" dirty="0"/>
              <a:t> kan selv finde på aktiviteter, men kan også finde mere inspiration til mulige aktiviteter på hjemmesiden, hvor klassen har deres eget login – husk at skrive det ind</a:t>
            </a:r>
            <a:endParaRPr lang="da-DK" dirty="0"/>
          </a:p>
        </p:txBody>
      </p:sp>
      <p:sp>
        <p:nvSpPr>
          <p:cNvPr id="4" name="Pladsholder til diasnummer 3"/>
          <p:cNvSpPr>
            <a:spLocks noGrp="1"/>
          </p:cNvSpPr>
          <p:nvPr>
            <p:ph type="sldNum" sz="quarter" idx="10"/>
          </p:nvPr>
        </p:nvSpPr>
        <p:spPr/>
        <p:txBody>
          <a:bodyPr/>
          <a:lstStyle/>
          <a:p>
            <a:pPr>
              <a:defRPr/>
            </a:pPr>
            <a:fld id="{24AB7650-62D2-495D-A20C-949D1150E32E}" type="slidenum">
              <a:rPr lang="da-DK" smtClean="0"/>
              <a:pPr>
                <a:defRPr/>
              </a:pPr>
              <a:t>7</a:t>
            </a:fld>
            <a:endParaRPr lang="da-DK"/>
          </a:p>
        </p:txBody>
      </p:sp>
    </p:spTree>
    <p:extLst>
      <p:ext uri="{BB962C8B-B14F-4D97-AF65-F5344CB8AC3E}">
        <p14:creationId xmlns:p14="http://schemas.microsoft.com/office/powerpoint/2010/main" val="1009887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pic>
        <p:nvPicPr>
          <p:cNvPr id="4" name="Bildobjekt 3" descr="slide0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390768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spcCol="54000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30030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2_Title and Content">
    <p:spTree>
      <p:nvGrpSpPr>
        <p:cNvPr id="1" name=""/>
        <p:cNvGrpSpPr/>
        <p:nvPr/>
      </p:nvGrpSpPr>
      <p:grpSpPr>
        <a:xfrm>
          <a:off x="0" y="0"/>
          <a:ext cx="0" cy="0"/>
          <a:chOff x="0" y="0"/>
          <a:chExt cx="0" cy="0"/>
        </a:xfrm>
      </p:grpSpPr>
      <p:pic>
        <p:nvPicPr>
          <p:cNvPr id="12"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E14E39"/>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610810"/>
            <a:ext cx="7707180" cy="4112096"/>
          </a:xfrm>
        </p:spPr>
        <p:txBody>
          <a:bodyPr lIns="0" tIns="0" rIns="0" bIns="0" spcCol="54000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Tree>
    <p:extLst>
      <p:ext uri="{BB962C8B-B14F-4D97-AF65-F5344CB8AC3E}">
        <p14:creationId xmlns:p14="http://schemas.microsoft.com/office/powerpoint/2010/main" val="953183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5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2" spcCol="540000" anchor="t">
            <a:normAutofit/>
          </a:bodyPr>
          <a:lstStyle>
            <a:lvl1pPr marL="171450" indent="-171450">
              <a:buFont typeface="Arial"/>
              <a:buChar char="•"/>
              <a:defRPr sz="12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
        <p:nvSpPr>
          <p:cNvPr id="12"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3204645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6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2" spcCol="540000" anchor="t">
            <a:normAutofit/>
          </a:bodyPr>
          <a:lstStyle>
            <a:lvl1pPr marL="171450" indent="-171450">
              <a:buFont typeface="Arial"/>
              <a:buChar char="•"/>
              <a:defRPr sz="12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
        <p:nvSpPr>
          <p:cNvPr id="9"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35904314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pic>
        <p:nvPicPr>
          <p:cNvPr id="12" name="Billed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E14E39"/>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640837"/>
            <a:ext cx="7707180" cy="4112096"/>
          </a:xfrm>
        </p:spPr>
        <p:txBody>
          <a:bodyPr lIns="0" tIns="0" rIns="0" bIns="0" numCol="2" spcCol="54000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dirty="0"/>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9" name="Platshållare för innehåll 11"/>
          <p:cNvSpPr>
            <a:spLocks noGrp="1"/>
          </p:cNvSpPr>
          <p:nvPr>
            <p:ph sz="quarter" idx="16"/>
          </p:nvPr>
        </p:nvSpPr>
        <p:spPr>
          <a:xfrm>
            <a:off x="4835525" y="1997362"/>
            <a:ext cx="3565525" cy="3755571"/>
          </a:xfrm>
        </p:spPr>
        <p:txBody>
          <a:bodyPr/>
          <a:lstStyle>
            <a:lvl1pPr>
              <a:defRPr>
                <a:solidFill>
                  <a:schemeClr val="bg1"/>
                </a:solidFill>
              </a:defRPr>
            </a:lvl1pPr>
          </a:lstStyle>
          <a:p>
            <a:pPr lvl="0"/>
            <a:endParaRPr lang="da-DK"/>
          </a:p>
        </p:txBody>
      </p:sp>
    </p:spTree>
    <p:extLst>
      <p:ext uri="{BB962C8B-B14F-4D97-AF65-F5344CB8AC3E}">
        <p14:creationId xmlns:p14="http://schemas.microsoft.com/office/powerpoint/2010/main" val="676452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dias">
    <p:spTree>
      <p:nvGrpSpPr>
        <p:cNvPr id="1" name=""/>
        <p:cNvGrpSpPr/>
        <p:nvPr/>
      </p:nvGrpSpPr>
      <p:grpSpPr>
        <a:xfrm>
          <a:off x="0" y="0"/>
          <a:ext cx="0" cy="0"/>
          <a:chOff x="0" y="0"/>
          <a:chExt cx="0" cy="0"/>
        </a:xfrm>
      </p:grpSpPr>
      <p:pic>
        <p:nvPicPr>
          <p:cNvPr id="4" name="Bildobjekt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3228983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eldias">
    <p:spTree>
      <p:nvGrpSpPr>
        <p:cNvPr id="1" name=""/>
        <p:cNvGrpSpPr/>
        <p:nvPr/>
      </p:nvGrpSpPr>
      <p:grpSpPr>
        <a:xfrm>
          <a:off x="0" y="0"/>
          <a:ext cx="0" cy="0"/>
          <a:chOff x="0" y="0"/>
          <a:chExt cx="0" cy="0"/>
        </a:xfrm>
      </p:grpSpPr>
      <p:pic>
        <p:nvPicPr>
          <p:cNvPr id="4" name="Bildobjekt 3"/>
          <p:cNvPicPr>
            <a:picLocks noChangeAspect="1"/>
          </p:cNvPicPr>
          <p:nvPr userDrawn="1"/>
        </p:nvPicPr>
        <p:blipFill rotWithShape="1">
          <a:blip r:embed="rId2"/>
          <a:srcRect l="1755" r="1755"/>
          <a:stretch/>
        </p:blipFill>
        <p:spPr>
          <a:xfrm>
            <a:off x="0" y="2561"/>
            <a:ext cx="9144000" cy="6852878"/>
          </a:xfrm>
          <a:prstGeom prst="rect">
            <a:avLst/>
          </a:prstGeom>
        </p:spPr>
      </p:pic>
      <p:pic>
        <p:nvPicPr>
          <p:cNvPr id="7" name="Billede 5" descr="NETVAERK_Faellesskabernogetvigoerforfagliheden_ROED_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67867" y="603404"/>
            <a:ext cx="3331196" cy="733474"/>
          </a:xfrm>
          <a:prstGeom prst="rect">
            <a:avLst/>
          </a:prstGeom>
          <a:noFill/>
        </p:spPr>
      </p:pic>
    </p:spTree>
    <p:extLst>
      <p:ext uri="{BB962C8B-B14F-4D97-AF65-F5344CB8AC3E}">
        <p14:creationId xmlns:p14="http://schemas.microsoft.com/office/powerpoint/2010/main" val="2508499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974593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B0AB0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627496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0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rotWithShape="1">
          <a:blip r:embed="rId2">
            <a:alphaModFix amt="20000"/>
          </a:blip>
          <a:srcRect l="5573" r="5573"/>
          <a:stretch/>
        </p:blipFill>
        <p:spPr>
          <a:xfrm>
            <a:off x="0" y="-1385"/>
            <a:ext cx="9144000" cy="6860770"/>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436439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2284607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1346823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pic>
        <p:nvPicPr>
          <p:cNvPr id="12" name="Bildobjekt 11"/>
          <p:cNvPicPr>
            <a:picLocks noChangeAspect="1"/>
          </p:cNvPicPr>
          <p:nvPr userDrawn="1"/>
        </p:nvPicPr>
        <p:blipFill rotWithShape="1">
          <a:blip r:embed="rId2">
            <a:alphaModFix amt="20000"/>
          </a:blip>
          <a:srcRect l="7621" r="7699"/>
          <a:stretch/>
        </p:blipFill>
        <p:spPr>
          <a:xfrm>
            <a:off x="0" y="765"/>
            <a:ext cx="9144000" cy="6851195"/>
          </a:xfrm>
          <a:prstGeom prst="rect">
            <a:avLst/>
          </a:prstGeom>
        </p:spPr>
      </p:pic>
      <p:pic>
        <p:nvPicPr>
          <p:cNvPr id="14" name="Billed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611855" y="6093296"/>
            <a:ext cx="2095674"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727271"/>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901699" y="2338217"/>
            <a:ext cx="5253567" cy="2758760"/>
          </a:xfrm>
        </p:spPr>
        <p:txBody>
          <a:bodyPr lIns="0" tIns="0" rIns="0" bIns="0" anchor="t">
            <a:normAutofit/>
          </a:bodyPr>
          <a:lstStyle>
            <a:lvl1pPr marL="171450" indent="-171450">
              <a:buClr>
                <a:srgbClr val="E14E39"/>
              </a:buClr>
              <a:buFont typeface="Arial"/>
              <a:buChar char="•"/>
              <a:defRPr sz="1800">
                <a:solidFill>
                  <a:srgbClr val="727271"/>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0" name="Kombinationstegning 25"/>
          <p:cNvSpPr/>
          <p:nvPr userDrawn="1"/>
        </p:nvSpPr>
        <p:spPr>
          <a:xfrm>
            <a:off x="613833" y="1993900"/>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Kombinationstegning 27"/>
          <p:cNvSpPr/>
          <p:nvPr userDrawn="1"/>
        </p:nvSpPr>
        <p:spPr>
          <a:xfrm rot="10800000">
            <a:off x="613833" y="5032873"/>
            <a:ext cx="5541434" cy="254000"/>
          </a:xfrm>
          <a:custGeom>
            <a:avLst/>
            <a:gdLst>
              <a:gd name="connsiteX0" fmla="*/ 12700 w 5541434"/>
              <a:gd name="connsiteY0" fmla="*/ 4233 h 254000"/>
              <a:gd name="connsiteX1" fmla="*/ 0 w 5541434"/>
              <a:gd name="connsiteY1" fmla="*/ 249767 h 254000"/>
              <a:gd name="connsiteX2" fmla="*/ 42334 w 5541434"/>
              <a:gd name="connsiteY2" fmla="*/ 249767 h 254000"/>
              <a:gd name="connsiteX3" fmla="*/ 93134 w 5541434"/>
              <a:gd name="connsiteY3" fmla="*/ 63500 h 254000"/>
              <a:gd name="connsiteX4" fmla="*/ 5461000 w 5541434"/>
              <a:gd name="connsiteY4" fmla="*/ 67733 h 254000"/>
              <a:gd name="connsiteX5" fmla="*/ 5499100 w 5541434"/>
              <a:gd name="connsiteY5" fmla="*/ 249767 h 254000"/>
              <a:gd name="connsiteX6" fmla="*/ 5541434 w 5541434"/>
              <a:gd name="connsiteY6" fmla="*/ 254000 h 254000"/>
              <a:gd name="connsiteX7" fmla="*/ 5537200 w 5541434"/>
              <a:gd name="connsiteY7" fmla="*/ 0 h 254000"/>
              <a:gd name="connsiteX8" fmla="*/ 12700 w 5541434"/>
              <a:gd name="connsiteY8" fmla="*/ 4233 h 25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1434" h="254000">
                <a:moveTo>
                  <a:pt x="12700" y="4233"/>
                </a:moveTo>
                <a:lnTo>
                  <a:pt x="0" y="249767"/>
                </a:lnTo>
                <a:lnTo>
                  <a:pt x="42334" y="249767"/>
                </a:lnTo>
                <a:lnTo>
                  <a:pt x="93134" y="63500"/>
                </a:lnTo>
                <a:lnTo>
                  <a:pt x="5461000" y="67733"/>
                </a:lnTo>
                <a:lnTo>
                  <a:pt x="5499100" y="249767"/>
                </a:lnTo>
                <a:lnTo>
                  <a:pt x="5541434" y="254000"/>
                </a:lnTo>
                <a:cubicBezTo>
                  <a:pt x="5540023" y="169333"/>
                  <a:pt x="5538611" y="84667"/>
                  <a:pt x="5537200" y="0"/>
                </a:cubicBezTo>
                <a:lnTo>
                  <a:pt x="12700" y="4233"/>
                </a:lnTo>
                <a:close/>
              </a:path>
            </a:pathLst>
          </a:custGeom>
          <a:solidFill>
            <a:srgbClr val="E14E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rgbClr val="727271"/>
                </a:solidFill>
              </a:defRPr>
            </a:lvl1pPr>
          </a:lstStyle>
          <a:p>
            <a:pPr lvl="0"/>
            <a:r>
              <a:rPr lang="da-DK"/>
              <a:t>Klik for at redigere i master</a:t>
            </a:r>
          </a:p>
        </p:txBody>
      </p:sp>
    </p:spTree>
    <p:extLst>
      <p:ext uri="{BB962C8B-B14F-4D97-AF65-F5344CB8AC3E}">
        <p14:creationId xmlns:p14="http://schemas.microsoft.com/office/powerpoint/2010/main" val="250778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0_Title and Content">
    <p:spTree>
      <p:nvGrpSpPr>
        <p:cNvPr id="1" name=""/>
        <p:cNvGrpSpPr/>
        <p:nvPr/>
      </p:nvGrpSpPr>
      <p:grpSpPr>
        <a:xfrm>
          <a:off x="0" y="0"/>
          <a:ext cx="0" cy="0"/>
          <a:chOff x="0" y="0"/>
          <a:chExt cx="0" cy="0"/>
        </a:xfrm>
      </p:grpSpPr>
      <p:sp>
        <p:nvSpPr>
          <p:cNvPr id="11" name="Rektangel 10"/>
          <p:cNvSpPr/>
          <p:nvPr userDrawn="1"/>
        </p:nvSpPr>
        <p:spPr>
          <a:xfrm>
            <a:off x="0" y="0"/>
            <a:ext cx="9144000" cy="6858000"/>
          </a:xfrm>
          <a:prstGeom prst="rect">
            <a:avLst/>
          </a:prstGeom>
          <a:solidFill>
            <a:srgbClr val="E14E3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solidFill>
                <a:srgbClr val="D7372C"/>
              </a:solidFill>
            </a:endParaRPr>
          </a:p>
        </p:txBody>
      </p:sp>
      <p:pic>
        <p:nvPicPr>
          <p:cNvPr id="13" name="Billede 5" descr="NETVAERK_Faellesskabernogetvigoerforfagliheden_HVID_RGB.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11855" y="6093296"/>
            <a:ext cx="2095675" cy="461433"/>
          </a:xfrm>
          <a:prstGeom prst="rect">
            <a:avLst/>
          </a:prstGeom>
        </p:spPr>
      </p:pic>
      <p:sp>
        <p:nvSpPr>
          <p:cNvPr id="2" name="Title 1"/>
          <p:cNvSpPr>
            <a:spLocks noGrp="1"/>
          </p:cNvSpPr>
          <p:nvPr>
            <p:ph type="title"/>
          </p:nvPr>
        </p:nvSpPr>
        <p:spPr>
          <a:xfrm>
            <a:off x="584540" y="567550"/>
            <a:ext cx="8229600" cy="584737"/>
          </a:xfrm>
        </p:spPr>
        <p:txBody>
          <a:bodyPr tIns="0" rIns="0" bIns="0" anchor="t">
            <a:noAutofit/>
          </a:bodyPr>
          <a:lstStyle>
            <a:lvl1pPr algn="l">
              <a:defRPr sz="3600" b="1" i="0">
                <a:solidFill>
                  <a:srgbClr val="FFFFFF"/>
                </a:solidFill>
                <a:latin typeface="Georgia"/>
                <a:cs typeface="Georgia"/>
              </a:defRPr>
            </a:lvl1pPr>
          </a:lstStyle>
          <a:p>
            <a:r>
              <a:rPr lang="da-DK"/>
              <a:t>Klik for at redigere i master</a:t>
            </a:r>
            <a:endParaRPr lang="en-US" dirty="0"/>
          </a:p>
        </p:txBody>
      </p:sp>
      <p:sp>
        <p:nvSpPr>
          <p:cNvPr id="3" name="Content Placeholder 2"/>
          <p:cNvSpPr>
            <a:spLocks noGrp="1"/>
          </p:cNvSpPr>
          <p:nvPr>
            <p:ph idx="1"/>
          </p:nvPr>
        </p:nvSpPr>
        <p:spPr>
          <a:xfrm>
            <a:off x="693870" y="1981200"/>
            <a:ext cx="7707180" cy="4112096"/>
          </a:xfrm>
        </p:spPr>
        <p:txBody>
          <a:bodyPr lIns="0" tIns="0" rIns="0" bIns="0" numCol="1" spcCol="540000" anchor="t">
            <a:normAutofit/>
          </a:bodyPr>
          <a:lstStyle>
            <a:lvl1pPr marL="171450" indent="-171450">
              <a:buFont typeface="Arial"/>
              <a:buChar char="•"/>
              <a:defRPr sz="1800">
                <a:solidFill>
                  <a:srgbClr val="FFFFFF"/>
                </a:solidFill>
                <a:latin typeface="Georgia"/>
                <a:cs typeface="Georgia"/>
              </a:defRPr>
            </a:lvl1pPr>
            <a:lvl2pPr>
              <a:defRPr>
                <a:latin typeface="Helvetica Light"/>
              </a:defRPr>
            </a:lvl2pPr>
            <a:lvl3pPr>
              <a:defRPr>
                <a:latin typeface="Helvetica Light"/>
              </a:defRPr>
            </a:lvl3pPr>
            <a:lvl4pPr>
              <a:defRPr>
                <a:latin typeface="Helvetica Light"/>
              </a:defRPr>
            </a:lvl4pPr>
            <a:lvl5pPr>
              <a:defRPr>
                <a:latin typeface="Helvetica Light"/>
              </a:defRPr>
            </a:lvl5pPr>
          </a:lstStyle>
          <a:p>
            <a:pPr lvl="0"/>
            <a:r>
              <a:rPr lang="da-DK"/>
              <a:t>Klik for at redigere i master</a:t>
            </a:r>
          </a:p>
        </p:txBody>
      </p:sp>
      <p:sp>
        <p:nvSpPr>
          <p:cNvPr id="6" name="Date Placeholder 3"/>
          <p:cNvSpPr>
            <a:spLocks noGrp="1"/>
          </p:cNvSpPr>
          <p:nvPr>
            <p:ph type="dt" sz="half" idx="13"/>
          </p:nvPr>
        </p:nvSpPr>
        <p:spPr>
          <a:xfrm>
            <a:off x="635000" y="6356350"/>
            <a:ext cx="2133600" cy="365125"/>
          </a:xfrm>
        </p:spPr>
        <p:txBody>
          <a:bodyPr/>
          <a:lstStyle>
            <a:lvl1pPr>
              <a:defRPr sz="1050">
                <a:solidFill>
                  <a:schemeClr val="bg1"/>
                </a:solidFill>
                <a:latin typeface="Georgia"/>
                <a:cs typeface="Georgia"/>
              </a:defRPr>
            </a:lvl1pPr>
          </a:lstStyle>
          <a:p>
            <a:pPr>
              <a:defRPr/>
            </a:pPr>
            <a:fld id="{EC3219E1-D77F-454F-8FC0-D5CEB36C6014}" type="datetimeFigureOut">
              <a:rPr lang="en-US"/>
              <a:pPr>
                <a:defRPr/>
              </a:pPr>
              <a:t>8/7/2023</a:t>
            </a:fld>
            <a:endParaRPr lang="en-US"/>
          </a:p>
        </p:txBody>
      </p:sp>
      <p:sp>
        <p:nvSpPr>
          <p:cNvPr id="8" name="Footer Placeholder 4"/>
          <p:cNvSpPr>
            <a:spLocks noGrp="1"/>
          </p:cNvSpPr>
          <p:nvPr>
            <p:ph type="ftr" sz="quarter" idx="14"/>
          </p:nvPr>
        </p:nvSpPr>
        <p:spPr>
          <a:xfrm>
            <a:off x="3349625" y="6356350"/>
            <a:ext cx="2895600" cy="365125"/>
          </a:xfrm>
        </p:spPr>
        <p:txBody>
          <a:bodyPr/>
          <a:lstStyle>
            <a:lvl1pPr algn="ctr">
              <a:defRPr sz="1050">
                <a:solidFill>
                  <a:schemeClr val="bg1"/>
                </a:solidFill>
                <a:latin typeface="Georgia"/>
                <a:cs typeface="Georgia"/>
              </a:defRPr>
            </a:lvl1pPr>
          </a:lstStyle>
          <a:p>
            <a:pPr>
              <a:defRPr/>
            </a:pPr>
            <a:endParaRPr lang="en-US"/>
          </a:p>
        </p:txBody>
      </p:sp>
      <p:sp>
        <p:nvSpPr>
          <p:cNvPr id="22" name="Platshållare för text 21"/>
          <p:cNvSpPr>
            <a:spLocks noGrp="1"/>
          </p:cNvSpPr>
          <p:nvPr>
            <p:ph type="body" sz="quarter" idx="15" hasCustomPrompt="1"/>
          </p:nvPr>
        </p:nvSpPr>
        <p:spPr>
          <a:xfrm>
            <a:off x="693870" y="1124618"/>
            <a:ext cx="6787827" cy="606425"/>
          </a:xfrm>
        </p:spPr>
        <p:txBody>
          <a:bodyPr lIns="0" tIns="0" rIns="0" bIns="0" anchor="t"/>
          <a:lstStyle>
            <a:lvl1pPr marL="0" indent="0">
              <a:buNone/>
              <a:defRPr sz="3000" b="1">
                <a:solidFill>
                  <a:schemeClr val="bg1"/>
                </a:solidFill>
              </a:defRPr>
            </a:lvl1pPr>
          </a:lstStyle>
          <a:p>
            <a:pPr lvl="0"/>
            <a:r>
              <a:rPr lang="da-DK"/>
              <a:t>Klik for at redigere i master</a:t>
            </a:r>
          </a:p>
        </p:txBody>
      </p:sp>
    </p:spTree>
    <p:extLst>
      <p:ext uri="{BB962C8B-B14F-4D97-AF65-F5344CB8AC3E}">
        <p14:creationId xmlns:p14="http://schemas.microsoft.com/office/powerpoint/2010/main" val="1504566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altLang="da-DK" dirty="0"/>
              <a:t>Klik for at redigere i master</a:t>
            </a:r>
            <a:endParaRPr lang="en-US" altLang="da-DK" dirty="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altLang="da-DK"/>
              <a:t>Klik for at redigere i master</a:t>
            </a:r>
          </a:p>
          <a:p>
            <a:pPr lvl="1"/>
            <a:r>
              <a:rPr lang="da-DK" altLang="da-DK"/>
              <a:t>Andet niveau</a:t>
            </a:r>
          </a:p>
          <a:p>
            <a:pPr lvl="2"/>
            <a:r>
              <a:rPr lang="da-DK" altLang="da-DK"/>
              <a:t>Tredje niveau</a:t>
            </a:r>
          </a:p>
          <a:p>
            <a:pPr lvl="3"/>
            <a:r>
              <a:rPr lang="da-DK" altLang="da-DK"/>
              <a:t>Fjerde niveau</a:t>
            </a:r>
          </a:p>
          <a:p>
            <a:pPr lvl="4"/>
            <a:r>
              <a:rPr lang="da-DK" altLang="da-DK"/>
              <a:t>Femte niveau</a:t>
            </a:r>
            <a:endParaRPr lang="en-US" alt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2000">
                <a:solidFill>
                  <a:schemeClr val="tx1">
                    <a:tint val="75000"/>
                  </a:schemeClr>
                </a:solidFill>
                <a:latin typeface="Georgia"/>
                <a:cs typeface="Georgia"/>
              </a:defRPr>
            </a:lvl1pPr>
          </a:lstStyle>
          <a:p>
            <a:pPr>
              <a:defRPr/>
            </a:pPr>
            <a:fld id="{13B072C7-C5EE-44EE-808D-A0928F0AE4DB}" type="datetimeFigureOut">
              <a:rPr lang="en-US"/>
              <a:pPr>
                <a:defRPr/>
              </a:pPr>
              <a:t>8/7/2023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2000">
                <a:solidFill>
                  <a:schemeClr val="tx1">
                    <a:tint val="75000"/>
                  </a:schemeClr>
                </a:solidFill>
                <a:latin typeface="Georgia"/>
                <a:cs typeface="Georgi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2000">
                <a:solidFill>
                  <a:schemeClr val="tx1">
                    <a:tint val="75000"/>
                  </a:schemeClr>
                </a:solidFill>
                <a:latin typeface="Georgia"/>
                <a:cs typeface="Georgia"/>
              </a:defRPr>
            </a:lvl1pPr>
          </a:lstStyle>
          <a:p>
            <a:pPr>
              <a:defRPr/>
            </a:pPr>
            <a:fld id="{615EE9B2-3DDD-4661-8D2D-DB5122AF80D7}" type="slidenum">
              <a:rPr lang="en-US"/>
              <a:pPr>
                <a:defRPr/>
              </a:pPr>
              <a:t>‹nr.›</a:t>
            </a:fld>
            <a:endParaRPr lang="en-US"/>
          </a:p>
        </p:txBody>
      </p:sp>
    </p:spTree>
  </p:cSld>
  <p:clrMap bg1="lt1" tx1="dk1" bg2="lt2" tx2="dk2" accent1="accent1" accent2="accent2" accent3="accent3" accent4="accent4" accent5="accent5" accent6="accent6" hlink="hlink" folHlink="folHlink"/>
  <p:sldLayoutIdLst>
    <p:sldLayoutId id="2147484057" r:id="rId1"/>
    <p:sldLayoutId id="2147484065" r:id="rId2"/>
    <p:sldLayoutId id="2147484066" r:id="rId3"/>
    <p:sldLayoutId id="2147484058" r:id="rId4"/>
    <p:sldLayoutId id="2147484082" r:id="rId5"/>
    <p:sldLayoutId id="2147484096" r:id="rId6"/>
    <p:sldLayoutId id="2147484084" r:id="rId7"/>
    <p:sldLayoutId id="2147484085" r:id="rId8"/>
    <p:sldLayoutId id="2147484086" r:id="rId9"/>
    <p:sldLayoutId id="2147484087" r:id="rId10"/>
    <p:sldLayoutId id="2147484088" r:id="rId11"/>
    <p:sldLayoutId id="2147484091" r:id="rId12"/>
    <p:sldLayoutId id="2147484092" r:id="rId13"/>
    <p:sldLayoutId id="2147484093" r:id="rId14"/>
  </p:sldLayoutIdLst>
  <p:txStyles>
    <p:titleStyle>
      <a:lvl1pPr algn="ctr" defTabSz="457200" rtl="0" eaLnBrk="0" fontAlgn="base" hangingPunct="0">
        <a:spcBef>
          <a:spcPct val="0"/>
        </a:spcBef>
        <a:spcAft>
          <a:spcPct val="0"/>
        </a:spcAft>
        <a:defRPr sz="2000" kern="1200">
          <a:solidFill>
            <a:schemeClr val="tx1"/>
          </a:solidFill>
          <a:latin typeface="Georgia"/>
          <a:ea typeface="+mj-ea"/>
          <a:cs typeface="Georgia"/>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1pPr>
      <a:lvl2pPr marL="742950" indent="-28575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413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1"/>
          <p:cNvSpPr>
            <a:spLocks noGrp="1"/>
          </p:cNvSpPr>
          <p:nvPr>
            <p:ph type="title"/>
          </p:nvPr>
        </p:nvSpPr>
        <p:spPr>
          <a:xfrm>
            <a:off x="584540" y="567550"/>
            <a:ext cx="8229600" cy="584737"/>
          </a:xfrm>
        </p:spPr>
        <p:txBody>
          <a:bodyPr/>
          <a:lstStyle/>
          <a:p>
            <a:r>
              <a:rPr lang="da-DK" dirty="0"/>
              <a:t>Fællesskabende aktiviteter</a:t>
            </a:r>
          </a:p>
        </p:txBody>
      </p:sp>
      <p:sp>
        <p:nvSpPr>
          <p:cNvPr id="6" name="Platshållare för innehåll 2"/>
          <p:cNvSpPr>
            <a:spLocks noGrp="1"/>
          </p:cNvSpPr>
          <p:nvPr>
            <p:ph idx="1"/>
          </p:nvPr>
        </p:nvSpPr>
        <p:spPr>
          <a:xfrm>
            <a:off x="901699" y="2419240"/>
            <a:ext cx="5253567" cy="2758760"/>
          </a:xfrm>
        </p:spPr>
        <p:txBody>
          <a:bodyPr>
            <a:normAutofit/>
          </a:bodyPr>
          <a:lstStyle/>
          <a:p>
            <a:pPr marL="0" indent="0">
              <a:buNone/>
            </a:pPr>
            <a:r>
              <a:rPr lang="da-DK" b="1" dirty="0"/>
              <a:t>Indhold</a:t>
            </a:r>
          </a:p>
          <a:p>
            <a:pPr lvl="0"/>
            <a:r>
              <a:rPr lang="da-DK" dirty="0"/>
              <a:t>Hvorfor fællesskabende aktiviteter?</a:t>
            </a:r>
          </a:p>
          <a:p>
            <a:pPr lvl="0"/>
            <a:r>
              <a:rPr lang="da-DK" dirty="0">
                <a:solidFill>
                  <a:schemeClr val="bg1">
                    <a:lumMod val="50000"/>
                  </a:schemeClr>
                </a:solidFill>
                <a:latin typeface="Georgia" panose="02040502050405020303" pitchFamily="18" charset="0"/>
              </a:rPr>
              <a:t>Både lærer- og elevstyrede aktiviteter</a:t>
            </a:r>
            <a:endParaRPr lang="da-DK" b="1" dirty="0">
              <a:solidFill>
                <a:schemeClr val="bg1">
                  <a:lumMod val="50000"/>
                </a:schemeClr>
              </a:solidFill>
              <a:latin typeface="Georgia" panose="02040502050405020303" pitchFamily="18" charset="0"/>
            </a:endParaRPr>
          </a:p>
          <a:p>
            <a:pPr lvl="0"/>
            <a:r>
              <a:rPr lang="da-DK" dirty="0">
                <a:solidFill>
                  <a:schemeClr val="bg1">
                    <a:lumMod val="50000"/>
                  </a:schemeClr>
                </a:solidFill>
                <a:latin typeface="Georgia" panose="02040502050405020303" pitchFamily="18" charset="0"/>
              </a:rPr>
              <a:t>Om planlægning af aktiviteter for andre</a:t>
            </a:r>
            <a:endParaRPr lang="da-DK" dirty="0"/>
          </a:p>
          <a:p>
            <a:r>
              <a:rPr lang="da-DK" dirty="0">
                <a:ea typeface="Helvetica Light"/>
                <a:cs typeface="Helvetica Light"/>
              </a:rPr>
              <a:t>Planlæg en aktivitet</a:t>
            </a:r>
            <a:endParaRPr lang="da-DK" dirty="0"/>
          </a:p>
          <a:p>
            <a:endParaRPr lang="da-DK" dirty="0"/>
          </a:p>
        </p:txBody>
      </p:sp>
    </p:spTree>
    <p:extLst>
      <p:ext uri="{BB962C8B-B14F-4D97-AF65-F5344CB8AC3E}">
        <p14:creationId xmlns:p14="http://schemas.microsoft.com/office/powerpoint/2010/main" val="13500749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Fællesskabelse</a:t>
            </a:r>
          </a:p>
        </p:txBody>
      </p:sp>
      <p:sp>
        <p:nvSpPr>
          <p:cNvPr id="3" name="Pladsholder til indhold 2"/>
          <p:cNvSpPr>
            <a:spLocks noGrp="1"/>
          </p:cNvSpPr>
          <p:nvPr>
            <p:ph idx="1"/>
          </p:nvPr>
        </p:nvSpPr>
        <p:spPr>
          <a:xfrm>
            <a:off x="693870" y="1541361"/>
            <a:ext cx="4121198" cy="4465899"/>
          </a:xfrm>
        </p:spPr>
        <p:txBody>
          <a:bodyPr/>
          <a:lstStyle/>
          <a:p>
            <a:r>
              <a:rPr lang="da-DK" dirty="0"/>
              <a:t>Alle skal lære hinanden at kende.</a:t>
            </a:r>
          </a:p>
          <a:p>
            <a:endParaRPr lang="da-DK" dirty="0"/>
          </a:p>
          <a:p>
            <a:r>
              <a:rPr lang="da-DK" dirty="0"/>
              <a:t>Det faglige og det sociale hænger sammen.</a:t>
            </a:r>
          </a:p>
          <a:p>
            <a:endParaRPr lang="da-DK" dirty="0"/>
          </a:p>
          <a:p>
            <a:r>
              <a:rPr lang="da-DK" dirty="0"/>
              <a:t>Virksomheder kalder det teambuilding – vi kalder det fællesskabelse.</a:t>
            </a:r>
          </a:p>
          <a:p>
            <a:endParaRPr lang="da-DK" dirty="0"/>
          </a:p>
        </p:txBody>
      </p:sp>
      <p:sp>
        <p:nvSpPr>
          <p:cNvPr id="4" name="Afrundet rektangulær billedforklaring 3"/>
          <p:cNvSpPr/>
          <p:nvPr/>
        </p:nvSpPr>
        <p:spPr>
          <a:xfrm>
            <a:off x="5034988" y="810228"/>
            <a:ext cx="3622876" cy="3472405"/>
          </a:xfrm>
          <a:prstGeom prst="wedgeRoundRectCallout">
            <a:avLst>
              <a:gd name="adj1" fmla="val -42562"/>
              <a:gd name="adj2" fmla="val 65213"/>
              <a:gd name="adj3" fmla="val 16667"/>
            </a:avLst>
          </a:prstGeom>
          <a:noFill/>
          <a:ln w="41275">
            <a:solidFill>
              <a:srgbClr val="E14E3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eaLnBrk="0" hangingPunct="0">
              <a:spcBef>
                <a:spcPct val="20000"/>
              </a:spcBef>
              <a:buClr>
                <a:srgbClr val="E14E39"/>
              </a:buClr>
            </a:pPr>
            <a:r>
              <a:rPr lang="da-DK" i="1" dirty="0">
                <a:solidFill>
                  <a:srgbClr val="727271"/>
                </a:solidFill>
                <a:latin typeface="Georgia"/>
                <a:cs typeface="Georgia"/>
              </a:rPr>
              <a:t>”Jeg lægger vægt på, at hver enkelt medarbejders præstation er af stor betydning for virksomheden, men det kan ikke stå alene. De fleste opgaver løses ved, at medarbejdere samarbejder og bidrager med forskellige kompetencer til fælles løsninger.”</a:t>
            </a:r>
          </a:p>
          <a:p>
            <a:pPr eaLnBrk="0" hangingPunct="0">
              <a:spcBef>
                <a:spcPct val="20000"/>
              </a:spcBef>
              <a:buClr>
                <a:srgbClr val="E14E39"/>
              </a:buClr>
            </a:pPr>
            <a:r>
              <a:rPr lang="da-DK" dirty="0">
                <a:solidFill>
                  <a:srgbClr val="727271"/>
                </a:solidFill>
                <a:latin typeface="Georgia"/>
                <a:cs typeface="Georgia"/>
              </a:rPr>
              <a:t> </a:t>
            </a:r>
          </a:p>
        </p:txBody>
      </p:sp>
      <p:sp>
        <p:nvSpPr>
          <p:cNvPr id="5" name="Rektangel 4"/>
          <p:cNvSpPr/>
          <p:nvPr/>
        </p:nvSpPr>
        <p:spPr>
          <a:xfrm>
            <a:off x="4815068" y="4931875"/>
            <a:ext cx="2876088" cy="646331"/>
          </a:xfrm>
          <a:prstGeom prst="rect">
            <a:avLst/>
          </a:prstGeom>
        </p:spPr>
        <p:txBody>
          <a:bodyPr wrap="square">
            <a:spAutoFit/>
          </a:bodyPr>
          <a:lstStyle/>
          <a:p>
            <a:pPr lvl="0" eaLnBrk="0" hangingPunct="0">
              <a:spcBef>
                <a:spcPct val="20000"/>
              </a:spcBef>
              <a:buClr>
                <a:srgbClr val="E14E39"/>
              </a:buClr>
            </a:pPr>
            <a:r>
              <a:rPr lang="da-DK" dirty="0">
                <a:solidFill>
                  <a:srgbClr val="727271"/>
                </a:solidFill>
                <a:latin typeface="Georgia"/>
                <a:cs typeface="Georgia"/>
              </a:rPr>
              <a:t>Koncerndirektør Bente Overgaard, Nykredit</a:t>
            </a:r>
          </a:p>
        </p:txBody>
      </p:sp>
    </p:spTree>
    <p:extLst>
      <p:ext uri="{BB962C8B-B14F-4D97-AF65-F5344CB8AC3E}">
        <p14:creationId xmlns:p14="http://schemas.microsoft.com/office/powerpoint/2010/main" val="671825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Prøv en fællesskabende aktivitet</a:t>
            </a:r>
          </a:p>
        </p:txBody>
      </p:sp>
      <p:sp>
        <p:nvSpPr>
          <p:cNvPr id="3" name="Pladsholder til indhold 2"/>
          <p:cNvSpPr>
            <a:spLocks noGrp="1"/>
          </p:cNvSpPr>
          <p:nvPr>
            <p:ph idx="1"/>
          </p:nvPr>
        </p:nvSpPr>
        <p:spPr>
          <a:xfrm>
            <a:off x="693870" y="2525210"/>
            <a:ext cx="7350535" cy="1803722"/>
          </a:xfrm>
        </p:spPr>
        <p:txBody>
          <a:bodyPr/>
          <a:lstStyle/>
          <a:p>
            <a:pPr marL="0" indent="0" algn="ctr">
              <a:buNone/>
            </a:pPr>
            <a:r>
              <a:rPr lang="da-DK" dirty="0"/>
              <a:t>[indsæt navnet på aktiviteten]</a:t>
            </a:r>
          </a:p>
        </p:txBody>
      </p:sp>
    </p:spTree>
    <p:extLst>
      <p:ext uri="{BB962C8B-B14F-4D97-AF65-F5344CB8AC3E}">
        <p14:creationId xmlns:p14="http://schemas.microsoft.com/office/powerpoint/2010/main" val="186146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Planlægningsgrupper</a:t>
            </a:r>
          </a:p>
        </p:txBody>
      </p:sp>
      <p:sp>
        <p:nvSpPr>
          <p:cNvPr id="3" name="Pladsholder til indhold 2"/>
          <p:cNvSpPr>
            <a:spLocks noGrp="1"/>
          </p:cNvSpPr>
          <p:nvPr>
            <p:ph idx="1"/>
          </p:nvPr>
        </p:nvSpPr>
        <p:spPr>
          <a:xfrm>
            <a:off x="693870" y="1533600"/>
            <a:ext cx="7707180" cy="4112096"/>
          </a:xfrm>
        </p:spPr>
        <p:txBody>
          <a:bodyPr/>
          <a:lstStyle/>
          <a:p>
            <a:pPr marL="342900" indent="-342900">
              <a:buFont typeface="Arial" pitchFamily="34" charset="0"/>
              <a:buChar char="•"/>
            </a:pPr>
            <a:r>
              <a:rPr lang="da-DK" dirty="0">
                <a:latin typeface="Georgia" panose="02040502050405020303" pitchFamily="18" charset="0"/>
              </a:rPr>
              <a:t>Alle er med i en planlægningsgruppe og skal planlægge mindst én aktivitet for resten af klassen inden sommerferien.</a:t>
            </a:r>
          </a:p>
          <a:p>
            <a:pPr marL="342900" indent="-342900">
              <a:buFont typeface="Arial" pitchFamily="34" charset="0"/>
              <a:buChar char="•"/>
            </a:pPr>
            <a:r>
              <a:rPr lang="da-DK" dirty="0">
                <a:latin typeface="Georgia" panose="02040502050405020303" pitchFamily="18" charset="0"/>
              </a:rPr>
              <a:t>Der vil minimum være én elevstyret aktivitet om måneden. </a:t>
            </a:r>
          </a:p>
          <a:p>
            <a:pPr marL="342900" indent="-342900">
              <a:buFont typeface="Arial" pitchFamily="34" charset="0"/>
              <a:buChar char="•"/>
            </a:pPr>
            <a:r>
              <a:rPr lang="da-DK" dirty="0">
                <a:latin typeface="Georgia" panose="02040502050405020303" pitchFamily="18" charset="0"/>
              </a:rPr>
              <a:t>Der vil også være lærerstyrede aktiviteter, som finder sted i undervisningstiden.</a:t>
            </a:r>
          </a:p>
        </p:txBody>
      </p:sp>
      <p:pic>
        <p:nvPicPr>
          <p:cNvPr id="5" name="Billede 4"/>
          <p:cNvPicPr>
            <a:picLocks noChangeAspect="1"/>
          </p:cNvPicPr>
          <p:nvPr/>
        </p:nvPicPr>
        <p:blipFill>
          <a:blip r:embed="rId3"/>
          <a:srcRect/>
          <a:stretch/>
        </p:blipFill>
        <p:spPr>
          <a:xfrm>
            <a:off x="4891105" y="1776978"/>
            <a:ext cx="3083851" cy="2863168"/>
          </a:xfrm>
          <a:prstGeom prst="rect">
            <a:avLst/>
          </a:prstGeom>
        </p:spPr>
      </p:pic>
    </p:spTree>
    <p:extLst>
      <p:ext uri="{BB962C8B-B14F-4D97-AF65-F5344CB8AC3E}">
        <p14:creationId xmlns:p14="http://schemas.microsoft.com/office/powerpoint/2010/main" val="3674970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Om planlægning af aktiviteter</a:t>
            </a:r>
          </a:p>
        </p:txBody>
      </p:sp>
      <p:sp>
        <p:nvSpPr>
          <p:cNvPr id="3" name="Pladsholder til indhold 2"/>
          <p:cNvSpPr>
            <a:spLocks noGrp="1"/>
          </p:cNvSpPr>
          <p:nvPr>
            <p:ph idx="1"/>
          </p:nvPr>
        </p:nvSpPr>
        <p:spPr/>
        <p:txBody>
          <a:bodyPr/>
          <a:lstStyle/>
          <a:p>
            <a:r>
              <a:rPr lang="da-DK" altLang="da-DK" dirty="0"/>
              <a:t>Alle i klassen skal inviteres.</a:t>
            </a:r>
          </a:p>
          <a:p>
            <a:r>
              <a:rPr lang="da-DK" altLang="da-DK" dirty="0"/>
              <a:t>Aktiviteterne må koste få eller ingen penge. </a:t>
            </a:r>
          </a:p>
          <a:p>
            <a:r>
              <a:rPr lang="da-DK" dirty="0"/>
              <a:t>Aktiviteterne foregår enten i frikvarterer eller efter skole.</a:t>
            </a:r>
          </a:p>
          <a:p>
            <a:r>
              <a:rPr lang="da-DK" altLang="da-DK" dirty="0"/>
              <a:t>Hvis aktiviteterne lægges i skoletiden, skal de have en varighed på maks. 30 minutter. </a:t>
            </a:r>
          </a:p>
          <a:p>
            <a:endParaRPr lang="da-DK" dirty="0"/>
          </a:p>
        </p:txBody>
      </p:sp>
      <p:sp>
        <p:nvSpPr>
          <p:cNvPr id="5" name="Afrundet rektangel 4"/>
          <p:cNvSpPr/>
          <p:nvPr/>
        </p:nvSpPr>
        <p:spPr>
          <a:xfrm>
            <a:off x="4834800" y="1533600"/>
            <a:ext cx="3584574" cy="2376000"/>
          </a:xfrm>
          <a:prstGeom prst="roundRect">
            <a:avLst/>
          </a:prstGeom>
          <a:ln w="50800">
            <a:solidFill>
              <a:srgbClr val="E14E39"/>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a-DK"/>
          </a:p>
        </p:txBody>
      </p:sp>
      <p:sp>
        <p:nvSpPr>
          <p:cNvPr id="6" name="Pladsholder til indhold 2"/>
          <p:cNvSpPr txBox="1">
            <a:spLocks/>
          </p:cNvSpPr>
          <p:nvPr/>
        </p:nvSpPr>
        <p:spPr bwMode="auto">
          <a:xfrm>
            <a:off x="4834254" y="1776986"/>
            <a:ext cx="3535680" cy="16143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Clr>
                <a:srgbClr val="DCD023"/>
              </a:buClr>
              <a:buFont typeface="Arial" pitchFamily="34" charset="0"/>
              <a:buChar char="•"/>
              <a:defRPr sz="1800" kern="1200">
                <a:solidFill>
                  <a:schemeClr val="tx1"/>
                </a:solidFill>
                <a:latin typeface="Helvetica Light"/>
                <a:ea typeface="+mn-ea"/>
                <a:cs typeface="+mn-cs"/>
              </a:defRPr>
            </a:lvl1pPr>
            <a:lvl2pPr marL="742950" indent="-285750" algn="l" defTabSz="457200" rtl="0" eaLnBrk="0" fontAlgn="base" hangingPunct="0">
              <a:spcBef>
                <a:spcPct val="20000"/>
              </a:spcBef>
              <a:spcAft>
                <a:spcPct val="0"/>
              </a:spcAft>
              <a:buClr>
                <a:srgbClr val="DCD023"/>
              </a:buClr>
              <a:buFont typeface="Arial" pitchFamily="34" charset="0"/>
              <a:buChar char="•"/>
              <a:defRPr sz="1600" kern="1200">
                <a:solidFill>
                  <a:schemeClr val="tx1"/>
                </a:solidFill>
                <a:latin typeface="Helvetica Light"/>
                <a:ea typeface="+mn-ea"/>
                <a:cs typeface="+mn-cs"/>
              </a:defRPr>
            </a:lvl2pPr>
            <a:lvl3pPr marL="1143000" indent="-228600" algn="l" defTabSz="457200" rtl="0" eaLnBrk="0" fontAlgn="base" hangingPunct="0">
              <a:spcBef>
                <a:spcPct val="20000"/>
              </a:spcBef>
              <a:spcAft>
                <a:spcPct val="0"/>
              </a:spcAft>
              <a:buClr>
                <a:srgbClr val="DCD023"/>
              </a:buClr>
              <a:buFont typeface="Arial" pitchFamily="34" charset="0"/>
              <a:buChar char="•"/>
              <a:defRPr sz="1400" kern="1200">
                <a:solidFill>
                  <a:schemeClr val="tx1"/>
                </a:solidFill>
                <a:latin typeface="Helvetica Light"/>
                <a:ea typeface="+mn-ea"/>
                <a:cs typeface="+mn-cs"/>
              </a:defRPr>
            </a:lvl3pPr>
            <a:lvl4pPr marL="1600200" indent="-228600" algn="l" defTabSz="457200" rtl="0" eaLnBrk="0" fontAlgn="base" hangingPunct="0">
              <a:spcBef>
                <a:spcPct val="20000"/>
              </a:spcBef>
              <a:spcAft>
                <a:spcPct val="0"/>
              </a:spcAft>
              <a:buClr>
                <a:srgbClr val="DCD023"/>
              </a:buClr>
              <a:buFont typeface="Arial" pitchFamily="34" charset="0"/>
              <a:buChar char="•"/>
              <a:defRPr sz="1200" kern="1200">
                <a:solidFill>
                  <a:schemeClr val="tx1"/>
                </a:solidFill>
                <a:latin typeface="Helvetica Light"/>
                <a:ea typeface="+mn-ea"/>
                <a:cs typeface="+mn-cs"/>
              </a:defRPr>
            </a:lvl4pPr>
            <a:lvl5pPr marL="2057400" indent="-228600" algn="l" defTabSz="457200" rtl="0" eaLnBrk="0" fontAlgn="base" hangingPunct="0">
              <a:spcBef>
                <a:spcPct val="20000"/>
              </a:spcBef>
              <a:spcAft>
                <a:spcPct val="0"/>
              </a:spcAft>
              <a:buClr>
                <a:srgbClr val="DCD023"/>
              </a:buClr>
              <a:buFont typeface="Arial" pitchFamily="34" charset="0"/>
              <a:buChar char="•"/>
              <a:defRPr sz="1200" kern="1200">
                <a:solidFill>
                  <a:schemeClr val="tx1"/>
                </a:solidFill>
                <a:latin typeface="Helvetica Ligh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da-DK" altLang="da-DK" sz="3200" i="1" dirty="0">
                <a:solidFill>
                  <a:srgbClr val="727271"/>
                </a:solidFill>
                <a:latin typeface="Georgia"/>
                <a:cs typeface="Georgia"/>
              </a:rPr>
              <a:t>Fællesskab er noget, vi gør for hinanden.</a:t>
            </a:r>
          </a:p>
        </p:txBody>
      </p:sp>
    </p:spTree>
    <p:extLst>
      <p:ext uri="{BB962C8B-B14F-4D97-AF65-F5344CB8AC3E}">
        <p14:creationId xmlns:p14="http://schemas.microsoft.com/office/powerpoint/2010/main" val="3020790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Planlæg en aktivitet</a:t>
            </a:r>
          </a:p>
        </p:txBody>
      </p:sp>
      <p:sp>
        <p:nvSpPr>
          <p:cNvPr id="3" name="Pladsholder til indhold 2"/>
          <p:cNvSpPr>
            <a:spLocks noGrp="1"/>
          </p:cNvSpPr>
          <p:nvPr>
            <p:ph idx="1"/>
          </p:nvPr>
        </p:nvSpPr>
        <p:spPr/>
        <p:txBody>
          <a:bodyPr>
            <a:normAutofit/>
          </a:bodyPr>
          <a:lstStyle/>
          <a:p>
            <a:r>
              <a:rPr lang="da-DK" dirty="0"/>
              <a:t>Gå sammen i jeres planlægningsgrupper. </a:t>
            </a:r>
          </a:p>
          <a:p>
            <a:r>
              <a:rPr lang="da-DK" dirty="0"/>
              <a:t>Planlæg en aktivitet.</a:t>
            </a:r>
          </a:p>
          <a:p>
            <a:pPr marL="0" indent="0">
              <a:buNone/>
            </a:pPr>
            <a:endParaRPr lang="da-DK" dirty="0"/>
          </a:p>
          <a:p>
            <a:pPr marL="0" indent="0">
              <a:buNone/>
            </a:pPr>
            <a:r>
              <a:rPr lang="da-DK" dirty="0"/>
              <a:t>Hvis I ønsker mere inspiration, kan I gå ind på www.projektnetwerk.dk</a:t>
            </a:r>
          </a:p>
          <a:p>
            <a:pPr marL="0" indent="0">
              <a:buNone/>
            </a:pPr>
            <a:r>
              <a:rPr lang="da-DK" altLang="da-DK" dirty="0">
                <a:solidFill>
                  <a:schemeClr val="bg1">
                    <a:lumMod val="50000"/>
                  </a:schemeClr>
                </a:solidFill>
                <a:latin typeface="Georgia" panose="02040502050405020303" pitchFamily="18" charset="0"/>
              </a:rPr>
              <a:t>Klassens login er: </a:t>
            </a:r>
          </a:p>
          <a:p>
            <a:pPr marL="0" indent="0">
              <a:buNone/>
            </a:pPr>
            <a:r>
              <a:rPr lang="da-DK" altLang="da-DK" dirty="0">
                <a:solidFill>
                  <a:schemeClr val="bg1">
                    <a:lumMod val="50000"/>
                  </a:schemeClr>
                </a:solidFill>
                <a:latin typeface="Georgia" panose="02040502050405020303" pitchFamily="18" charset="0"/>
              </a:rPr>
              <a:t>Brugernavn: [SKRIV IND] </a:t>
            </a:r>
          </a:p>
          <a:p>
            <a:pPr marL="0" indent="0">
              <a:buNone/>
            </a:pPr>
            <a:r>
              <a:rPr lang="da-DK" altLang="da-DK" dirty="0">
                <a:solidFill>
                  <a:schemeClr val="bg1">
                    <a:lumMod val="50000"/>
                  </a:schemeClr>
                </a:solidFill>
                <a:latin typeface="Georgia" panose="02040502050405020303" pitchFamily="18" charset="0"/>
              </a:rPr>
              <a:t>Kodeord: [SKRIV IND]</a:t>
            </a:r>
          </a:p>
          <a:p>
            <a:endParaRPr lang="da-DK" dirty="0"/>
          </a:p>
        </p:txBody>
      </p:sp>
      <p:sp>
        <p:nvSpPr>
          <p:cNvPr id="4" name="Pladsholder til tekst 3"/>
          <p:cNvSpPr>
            <a:spLocks noGrp="1"/>
          </p:cNvSpPr>
          <p:nvPr>
            <p:ph type="body" sz="quarter" idx="15"/>
          </p:nvPr>
        </p:nvSpPr>
        <p:spPr>
          <a:xfrm>
            <a:off x="693870" y="1495008"/>
            <a:ext cx="6787827" cy="507412"/>
          </a:xfrm>
        </p:spPr>
        <p:txBody>
          <a:bodyPr/>
          <a:lstStyle/>
          <a:p>
            <a:r>
              <a:rPr lang="da-DK" sz="1600" dirty="0"/>
              <a:t>I skal nu planlægge jeres egen aktivitet</a:t>
            </a:r>
          </a:p>
        </p:txBody>
      </p:sp>
    </p:spTree>
    <p:extLst>
      <p:ext uri="{BB962C8B-B14F-4D97-AF65-F5344CB8AC3E}">
        <p14:creationId xmlns:p14="http://schemas.microsoft.com/office/powerpoint/2010/main" val="3821932265"/>
      </p:ext>
    </p:extLst>
  </p:cSld>
  <p:clrMapOvr>
    <a:masterClrMapping/>
  </p:clrMapOvr>
</p:sld>
</file>

<file path=ppt/theme/theme1.xml><?xml version="1.0" encoding="utf-8"?>
<a:theme xmlns:a="http://schemas.openxmlformats.org/drawingml/2006/main" name="Netwerk_Ppt_skabelon_le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nktopstilling grøn cirkel">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5e3f82-e3e0-4ec6-a191-274a5301d9c9" xsi:nil="true"/>
    <lcf76f155ced4ddcb4097134ff3c332f xmlns="d3e96c40-d873-4b2c-a7e3-070ec4f1a59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01E4C2880CD994BB02B5FC249AF69AC" ma:contentTypeVersion="14" ma:contentTypeDescription="Create a new document." ma:contentTypeScope="" ma:versionID="32014378626fc963ba330cf180c67f3f">
  <xsd:schema xmlns:xsd="http://www.w3.org/2001/XMLSchema" xmlns:xs="http://www.w3.org/2001/XMLSchema" xmlns:p="http://schemas.microsoft.com/office/2006/metadata/properties" xmlns:ns2="d3e96c40-d873-4b2c-a7e3-070ec4f1a591" xmlns:ns3="aa5e3f82-e3e0-4ec6-a191-274a5301d9c9" targetNamespace="http://schemas.microsoft.com/office/2006/metadata/properties" ma:root="true" ma:fieldsID="fc05f09ae79cff7265e1bf4aa272c727" ns2:_="" ns3:_="">
    <xsd:import namespace="d3e96c40-d873-4b2c-a7e3-070ec4f1a591"/>
    <xsd:import namespace="aa5e3f82-e3e0-4ec6-a191-274a5301d9c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e96c40-d873-4b2c-a7e3-070ec4f1a5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414a4c8c-d775-4b29-a6bd-d0db68a19944"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5e3f82-e3e0-4ec6-a191-274a5301d9c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efc2319-983b-45eb-a19f-43ed9edb9293}" ma:internalName="TaxCatchAll" ma:showField="CatchAllData" ma:web="aa5e3f82-e3e0-4ec6-a191-274a5301d9c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E514F33-BB6D-4263-9719-377CF774207D}">
  <ds:schemaRefs>
    <ds:schemaRef ds:uri="http://schemas.microsoft.com/office/2006/metadata/properties"/>
    <ds:schemaRef ds:uri="http://schemas.microsoft.com/office/infopath/2007/PartnerControls"/>
    <ds:schemaRef ds:uri="aa5e3f82-e3e0-4ec6-a191-274a5301d9c9"/>
    <ds:schemaRef ds:uri="d3e96c40-d873-4b2c-a7e3-070ec4f1a591"/>
  </ds:schemaRefs>
</ds:datastoreItem>
</file>

<file path=customXml/itemProps2.xml><?xml version="1.0" encoding="utf-8"?>
<ds:datastoreItem xmlns:ds="http://schemas.openxmlformats.org/officeDocument/2006/customXml" ds:itemID="{1D945477-4EF2-4005-B8A2-AF5C5D833253}">
  <ds:schemaRefs>
    <ds:schemaRef ds:uri="http://schemas.microsoft.com/sharepoint/v3/contenttype/forms"/>
  </ds:schemaRefs>
</ds:datastoreItem>
</file>

<file path=customXml/itemProps3.xml><?xml version="1.0" encoding="utf-8"?>
<ds:datastoreItem xmlns:ds="http://schemas.openxmlformats.org/officeDocument/2006/customXml" ds:itemID="{5EB9C714-D790-484C-8F03-5F70CE5001B2}"/>
</file>

<file path=docProps/app.xml><?xml version="1.0" encoding="utf-8"?>
<Properties xmlns="http://schemas.openxmlformats.org/officeDocument/2006/extended-properties" xmlns:vt="http://schemas.openxmlformats.org/officeDocument/2006/docPropsVTypes">
  <Template>Netwerk_Ppt_skabelon_leg</Template>
  <TotalTime>3401</TotalTime>
  <Words>917</Words>
  <Application>Microsoft Office PowerPoint</Application>
  <PresentationFormat>Skærmshow (4:3)</PresentationFormat>
  <Paragraphs>76</Paragraphs>
  <Slides>7</Slides>
  <Notes>7</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7</vt:i4>
      </vt:variant>
    </vt:vector>
  </HeadingPairs>
  <TitlesOfParts>
    <vt:vector size="12" baseType="lpstr">
      <vt:lpstr>Arial</vt:lpstr>
      <vt:lpstr>Calibri</vt:lpstr>
      <vt:lpstr>Georgia</vt:lpstr>
      <vt:lpstr>Helvetica Light</vt:lpstr>
      <vt:lpstr>Netwerk_Ppt_skabelon_leg</vt:lpstr>
      <vt:lpstr>PowerPoint-præsentation</vt:lpstr>
      <vt:lpstr>Fællesskabende aktiviteter</vt:lpstr>
      <vt:lpstr>Fællesskabelse</vt:lpstr>
      <vt:lpstr>Prøv en fællesskabende aktivitet</vt:lpstr>
      <vt:lpstr>Planlægningsgrupper</vt:lpstr>
      <vt:lpstr>Om planlægning af aktiviteter</vt:lpstr>
      <vt:lpstr>Planlæg en aktivitet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Rillo</dc:creator>
  <cp:lastModifiedBy>Line Højland</cp:lastModifiedBy>
  <cp:revision>153</cp:revision>
  <cp:lastPrinted>2014-05-22T08:09:42Z</cp:lastPrinted>
  <dcterms:created xsi:type="dcterms:W3CDTF">2012-05-05T12:10:20Z</dcterms:created>
  <dcterms:modified xsi:type="dcterms:W3CDTF">2023-08-07T07:13:56Z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0x010100201E4C2880CD994BB02B5FC249AF69AC</vt:lpwstr>
  </property>
  <property fmtid="{D5CDD505-2E9C-101B-9397-08002B2CF9AE}" pid="3" name="MediaServiceImageTags">
    <vt:lpwstr/>
  </property>
</Properties>
</file>